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6" r:id="rId8"/>
    <p:sldId id="263" r:id="rId9"/>
    <p:sldId id="265" r:id="rId10"/>
    <p:sldId id="268" r:id="rId11"/>
    <p:sldId id="262" r:id="rId12"/>
    <p:sldId id="269" r:id="rId13"/>
    <p:sldId id="267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294259"/>
            <a:ext cx="7272808" cy="3015061"/>
          </a:xfrm>
        </p:spPr>
        <p:txBody>
          <a:bodyPr>
            <a:noAutofit/>
          </a:bodyPr>
          <a:lstStyle/>
          <a:p>
            <a:pPr marL="182880" indent="0">
              <a:buNone/>
            </a:pPr>
            <a:r>
              <a:rPr lang="ru-RU" sz="3600" dirty="0" smtClean="0"/>
              <a:t>69- </a:t>
            </a:r>
            <a:r>
              <a:rPr lang="ru-RU" sz="3600" dirty="0" err="1" smtClean="0"/>
              <a:t>летие</a:t>
            </a:r>
            <a:r>
              <a:rPr lang="ru-RU" sz="3600" dirty="0" smtClean="0"/>
              <a:t> Победы  в селе Березка Высокогорского района Республики Татарстан.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3356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0263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3136"/>
            <a:ext cx="57600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56992"/>
            <a:ext cx="38400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820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Эндже\Desktop\69 лет Победе\DSCN10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39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9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Эндже\Desktop\69 лет Победе\DSCN11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249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Эндже\Desktop\69 лет Победе\DSCN11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963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Эндже\Desktop\69 лет Победе\DSCN10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643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Эндже\Desktop\69 лет Победе\DSCN11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1" y="-1539552"/>
            <a:ext cx="9144000" cy="82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193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8348825" cy="64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9116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1"/>
            <a:ext cx="4606336" cy="371703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9 </a:t>
            </a:r>
            <a:r>
              <a:rPr lang="ru-RU" sz="2000" dirty="0"/>
              <a:t>мая в России отмечается всенародный праздник — День Победы в Великой Отечественной войне 1941-1945 годов, в которой советский народ боролся за свободу и независимость своей Родины против фашистской Германии и ее союзников. 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3617382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068960"/>
            <a:ext cx="5600552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107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4372168"/>
            <a:ext cx="4176463" cy="23692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Митинг открыла глава </a:t>
            </a:r>
            <a:r>
              <a:rPr lang="ru-RU" sz="2000" dirty="0" err="1" smtClean="0"/>
              <a:t>Березкинского</a:t>
            </a:r>
            <a:r>
              <a:rPr lang="ru-RU" sz="2000" dirty="0" smtClean="0"/>
              <a:t>  сельского поселения Ахмадуллина Э.Ш.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4221215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92696"/>
            <a:ext cx="3669914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9315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404664"/>
            <a:ext cx="4752528" cy="2592288"/>
          </a:xfrm>
          <a:ln cmpd="sng"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ru-RU" sz="1800" b="0" dirty="0" smtClean="0"/>
              <a:t>С праздником поздравили  руководители района  и  местных </a:t>
            </a:r>
            <a:r>
              <a:rPr lang="ru-RU" sz="1800" b="0" dirty="0"/>
              <a:t>организаций </a:t>
            </a:r>
            <a:br>
              <a:rPr lang="ru-RU" sz="1800" b="0" dirty="0"/>
            </a:br>
            <a:r>
              <a:rPr lang="ru-RU" sz="1800" b="0" dirty="0" smtClean="0"/>
              <a:t>, начальник </a:t>
            </a:r>
            <a:r>
              <a:rPr lang="ru-RU" sz="1800" b="0" dirty="0"/>
              <a:t>РОО </a:t>
            </a:r>
            <a:r>
              <a:rPr lang="ru-RU" sz="1800" b="0" dirty="0" err="1"/>
              <a:t>Ильдарханова</a:t>
            </a:r>
            <a:r>
              <a:rPr lang="ru-RU" sz="1800" b="0" dirty="0"/>
              <a:t>- </a:t>
            </a:r>
            <a:r>
              <a:rPr lang="ru-RU" sz="1800" b="0" dirty="0" err="1"/>
              <a:t>Балчиклы</a:t>
            </a:r>
            <a:r>
              <a:rPr lang="ru-RU" sz="1800" b="0" dirty="0"/>
              <a:t> Гузель </a:t>
            </a:r>
            <a:r>
              <a:rPr lang="ru-RU" sz="1800" b="0" dirty="0" err="1" smtClean="0"/>
              <a:t>Ильдусовна</a:t>
            </a:r>
            <a:r>
              <a:rPr lang="ru-RU" sz="1800" b="0" dirty="0" smtClean="0"/>
              <a:t>, </a:t>
            </a:r>
            <a:br>
              <a:rPr lang="ru-RU" sz="1800" b="0" dirty="0" smtClean="0"/>
            </a:br>
            <a:r>
              <a:rPr lang="ru-RU" sz="1800" b="0" dirty="0" smtClean="0"/>
              <a:t> </a:t>
            </a:r>
            <a:r>
              <a:rPr lang="ru-RU" sz="1800" b="0" dirty="0"/>
              <a:t>Ф.Х. </a:t>
            </a:r>
            <a:r>
              <a:rPr lang="ru-RU" sz="1800" b="0" dirty="0" err="1" smtClean="0"/>
              <a:t>Сабитов</a:t>
            </a:r>
            <a:r>
              <a:rPr lang="ru-RU" sz="1800" b="0" dirty="0" smtClean="0"/>
              <a:t>, руководитель ООО «Березка» </a:t>
            </a:r>
            <a:br>
              <a:rPr lang="ru-RU" sz="1800" b="0" dirty="0" smtClean="0"/>
            </a:br>
            <a:r>
              <a:rPr lang="ru-RU" sz="1800" b="0" dirty="0"/>
              <a:t>Л.Ш. </a:t>
            </a:r>
            <a:r>
              <a:rPr lang="ru-RU" sz="1800" b="0" dirty="0" smtClean="0"/>
              <a:t>Кадырова, директор </a:t>
            </a:r>
            <a:r>
              <a:rPr lang="ru-RU" sz="1800" b="0" dirty="0" err="1" smtClean="0"/>
              <a:t>Березкинской</a:t>
            </a:r>
            <a:r>
              <a:rPr lang="ru-RU" sz="1800" b="0" dirty="0" smtClean="0"/>
              <a:t>  ООШ</a:t>
            </a:r>
            <a:endParaRPr lang="ru-RU" sz="1800" b="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645024"/>
            <a:ext cx="6569024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64318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8067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0" y="0"/>
            <a:ext cx="9144000" cy="25649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Дорогие ветераны, труженики тыла поздравляем  Вас  с Днем Победы!  Спасибо Вам за мир, за Победу, за наше счастливое детство! Большое Вам СПАСИБО за нашу счастливую мирную жизнь, которую Вы отстояли своей храбростью, смелостью, кровью и любовью к нашей Родине! Мы любим и ценим Вас, мы помним Ваш подвиг. От души желаем вам крепкого здоровья, бодрости, счастья!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8281743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375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Эндже\Desktop\69 лет Победе\DSCN1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268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Эндже\Desktop\69 лет Победе\DSCN11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02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Эндже\Desktop\69 лет Победе\DSCN11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944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Эндже\Desktop\69 лет Победе\DSCN1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65869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154</TotalTime>
  <Words>133</Words>
  <Application>Microsoft Office PowerPoint</Application>
  <PresentationFormat>Экран (4:3)</PresentationFormat>
  <Paragraphs>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69- летие Победы  в селе Березка Высокогорского района Республики Татарстан.</vt:lpstr>
      <vt:lpstr>Презентация PowerPoint</vt:lpstr>
      <vt:lpstr>Митинг открыла глава Березкинского  сельского поселения Ахмадуллина Э.Ш.  </vt:lpstr>
      <vt:lpstr>С праздником поздравили  руководители района  и  местных организаций  , начальник РОО Ильдарханова- Балчиклы Гузель Ильдусовна,   Ф.Х. Сабитов, руководитель ООО «Березка»  Л.Ш. Кадырова, директор Березкинской  ООШ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Эндже</dc:creator>
  <cp:lastModifiedBy>user</cp:lastModifiedBy>
  <cp:revision>14</cp:revision>
  <dcterms:created xsi:type="dcterms:W3CDTF">2014-05-08T16:29:47Z</dcterms:created>
  <dcterms:modified xsi:type="dcterms:W3CDTF">2015-03-25T12:19:43Z</dcterms:modified>
</cp:coreProperties>
</file>